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6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0019EC-2BD3-4EDA-B03E-A2FA45F3AFE5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0C99187-2BED-4947-A365-9AAA18C3B066}">
      <dgm:prSet/>
      <dgm:spPr/>
      <dgm:t>
        <a:bodyPr/>
        <a:lstStyle/>
        <a:p>
          <a:r>
            <a:rPr lang="en-US" dirty="0"/>
            <a:t>Estimate</a:t>
          </a:r>
        </a:p>
      </dgm:t>
    </dgm:pt>
    <dgm:pt modelId="{7DF563A8-0E3D-4B35-841C-422A239D20D8}" type="parTrans" cxnId="{859E4591-94B2-4B82-98FB-05CFEF029D42}">
      <dgm:prSet/>
      <dgm:spPr/>
      <dgm:t>
        <a:bodyPr/>
        <a:lstStyle/>
        <a:p>
          <a:endParaRPr lang="en-US"/>
        </a:p>
      </dgm:t>
    </dgm:pt>
    <dgm:pt modelId="{2480AC9C-A1B4-48D5-B3FD-1EC0B81A3739}" type="sibTrans" cxnId="{859E4591-94B2-4B82-98FB-05CFEF029D42}">
      <dgm:prSet/>
      <dgm:spPr/>
      <dgm:t>
        <a:bodyPr/>
        <a:lstStyle/>
        <a:p>
          <a:endParaRPr lang="en-US"/>
        </a:p>
      </dgm:t>
    </dgm:pt>
    <dgm:pt modelId="{0070049E-1E89-4DDD-8563-151847F688A9}">
      <dgm:prSet/>
      <dgm:spPr/>
      <dgm:t>
        <a:bodyPr/>
        <a:lstStyle/>
        <a:p>
          <a:r>
            <a:rPr lang="en-US" dirty="0"/>
            <a:t>Estimate size</a:t>
          </a:r>
        </a:p>
      </dgm:t>
    </dgm:pt>
    <dgm:pt modelId="{80A643EA-1C91-427B-A10E-2DE02FD793BB}" type="parTrans" cxnId="{BB555A50-4021-4230-999A-4D770768A040}">
      <dgm:prSet/>
      <dgm:spPr/>
      <dgm:t>
        <a:bodyPr/>
        <a:lstStyle/>
        <a:p>
          <a:endParaRPr lang="en-US"/>
        </a:p>
      </dgm:t>
    </dgm:pt>
    <dgm:pt modelId="{709A10B7-18AB-41C5-8101-859B8BE8EE8B}" type="sibTrans" cxnId="{BB555A50-4021-4230-999A-4D770768A040}">
      <dgm:prSet/>
      <dgm:spPr/>
      <dgm:t>
        <a:bodyPr/>
        <a:lstStyle/>
        <a:p>
          <a:endParaRPr lang="en-US"/>
        </a:p>
      </dgm:t>
    </dgm:pt>
    <dgm:pt modelId="{F63E59F1-A827-46F5-B766-78998A909CFF}">
      <dgm:prSet/>
      <dgm:spPr/>
      <dgm:t>
        <a:bodyPr/>
        <a:lstStyle/>
        <a:p>
          <a:r>
            <a:rPr lang="en-US"/>
            <a:t>Find</a:t>
          </a:r>
        </a:p>
      </dgm:t>
    </dgm:pt>
    <dgm:pt modelId="{DAEEACD7-9704-4CD2-AB27-F5063A8D6498}" type="parTrans" cxnId="{39679958-9A42-4740-A84E-147DD0861596}">
      <dgm:prSet/>
      <dgm:spPr/>
      <dgm:t>
        <a:bodyPr/>
        <a:lstStyle/>
        <a:p>
          <a:endParaRPr lang="en-US"/>
        </a:p>
      </dgm:t>
    </dgm:pt>
    <dgm:pt modelId="{AF89F79F-82FB-44EC-B734-C45259741ED8}" type="sibTrans" cxnId="{39679958-9A42-4740-A84E-147DD0861596}">
      <dgm:prSet/>
      <dgm:spPr/>
      <dgm:t>
        <a:bodyPr/>
        <a:lstStyle/>
        <a:p>
          <a:endParaRPr lang="en-US"/>
        </a:p>
      </dgm:t>
    </dgm:pt>
    <dgm:pt modelId="{1646DBBF-B51A-4472-837D-508D88BDD260}">
      <dgm:prSet/>
      <dgm:spPr/>
      <dgm:t>
        <a:bodyPr/>
        <a:lstStyle/>
        <a:p>
          <a:r>
            <a:rPr lang="en-US"/>
            <a:t>Find burns/blemishes</a:t>
          </a:r>
        </a:p>
      </dgm:t>
    </dgm:pt>
    <dgm:pt modelId="{835991F6-6165-440E-8043-BFE953DA3CF9}" type="parTrans" cxnId="{64E237F3-C7D2-462B-89D3-2F2753010441}">
      <dgm:prSet/>
      <dgm:spPr/>
      <dgm:t>
        <a:bodyPr/>
        <a:lstStyle/>
        <a:p>
          <a:endParaRPr lang="en-US"/>
        </a:p>
      </dgm:t>
    </dgm:pt>
    <dgm:pt modelId="{6A32ACB0-ED74-42E7-B3C5-5BDD1F2F8C4D}" type="sibTrans" cxnId="{64E237F3-C7D2-462B-89D3-2F2753010441}">
      <dgm:prSet/>
      <dgm:spPr/>
      <dgm:t>
        <a:bodyPr/>
        <a:lstStyle/>
        <a:p>
          <a:endParaRPr lang="en-US"/>
        </a:p>
      </dgm:t>
    </dgm:pt>
    <dgm:pt modelId="{A282256E-02B8-4D80-96A8-2F73F5987CE3}">
      <dgm:prSet/>
      <dgm:spPr/>
      <dgm:t>
        <a:bodyPr/>
        <a:lstStyle/>
        <a:p>
          <a:r>
            <a:rPr lang="en-US"/>
            <a:t>Find</a:t>
          </a:r>
        </a:p>
      </dgm:t>
    </dgm:pt>
    <dgm:pt modelId="{2844AAD4-406D-40EB-8961-4C862CB757B8}" type="parTrans" cxnId="{BC13E4D5-36D9-4DAD-BD36-09702628DB02}">
      <dgm:prSet/>
      <dgm:spPr/>
      <dgm:t>
        <a:bodyPr/>
        <a:lstStyle/>
        <a:p>
          <a:endParaRPr lang="en-US"/>
        </a:p>
      </dgm:t>
    </dgm:pt>
    <dgm:pt modelId="{3204D363-8386-4A73-ADA9-0B4806FCE9DC}" type="sibTrans" cxnId="{BC13E4D5-36D9-4DAD-BD36-09702628DB02}">
      <dgm:prSet/>
      <dgm:spPr/>
      <dgm:t>
        <a:bodyPr/>
        <a:lstStyle/>
        <a:p>
          <a:endParaRPr lang="en-US"/>
        </a:p>
      </dgm:t>
    </dgm:pt>
    <dgm:pt modelId="{67A61420-54C9-4B3C-B2C4-91390FC662A2}">
      <dgm:prSet/>
      <dgm:spPr/>
      <dgm:t>
        <a:bodyPr/>
        <a:lstStyle/>
        <a:p>
          <a:r>
            <a:rPr lang="en-US"/>
            <a:t>Find elephant’s foot</a:t>
          </a:r>
        </a:p>
      </dgm:t>
    </dgm:pt>
    <dgm:pt modelId="{58D642E2-D9BF-48A3-9E57-495471EF3E40}" type="parTrans" cxnId="{69FC28CB-57CD-4F13-83A8-67B7A7CF433C}">
      <dgm:prSet/>
      <dgm:spPr/>
      <dgm:t>
        <a:bodyPr/>
        <a:lstStyle/>
        <a:p>
          <a:endParaRPr lang="en-US"/>
        </a:p>
      </dgm:t>
    </dgm:pt>
    <dgm:pt modelId="{C7E369F4-E032-4D68-B8D8-10351FA48734}" type="sibTrans" cxnId="{69FC28CB-57CD-4F13-83A8-67B7A7CF433C}">
      <dgm:prSet/>
      <dgm:spPr/>
      <dgm:t>
        <a:bodyPr/>
        <a:lstStyle/>
        <a:p>
          <a:endParaRPr lang="en-US"/>
        </a:p>
      </dgm:t>
    </dgm:pt>
    <dgm:pt modelId="{BD4C8117-583E-4482-841F-BC9BE82674AB}">
      <dgm:prSet/>
      <dgm:spPr/>
      <dgm:t>
        <a:bodyPr/>
        <a:lstStyle/>
        <a:p>
          <a:r>
            <a:rPr lang="en-US"/>
            <a:t>Estimate</a:t>
          </a:r>
        </a:p>
      </dgm:t>
    </dgm:pt>
    <dgm:pt modelId="{E3481FA3-AC6C-44F1-BC60-CA9E2B303FB5}" type="parTrans" cxnId="{D0600061-87A4-4DDA-A485-220D25D16AE5}">
      <dgm:prSet/>
      <dgm:spPr/>
      <dgm:t>
        <a:bodyPr/>
        <a:lstStyle/>
        <a:p>
          <a:endParaRPr lang="en-US"/>
        </a:p>
      </dgm:t>
    </dgm:pt>
    <dgm:pt modelId="{73A0720C-4972-46BC-874B-5E401FA0D732}" type="sibTrans" cxnId="{D0600061-87A4-4DDA-A485-220D25D16AE5}">
      <dgm:prSet/>
      <dgm:spPr/>
      <dgm:t>
        <a:bodyPr/>
        <a:lstStyle/>
        <a:p>
          <a:endParaRPr lang="en-US"/>
        </a:p>
      </dgm:t>
    </dgm:pt>
    <dgm:pt modelId="{66B01026-EA31-4B19-B896-9B0F14E074AA}">
      <dgm:prSet/>
      <dgm:spPr/>
      <dgm:t>
        <a:bodyPr/>
        <a:lstStyle/>
        <a:p>
          <a:r>
            <a:rPr lang="en-US"/>
            <a:t>Estimate quality of these factors</a:t>
          </a:r>
        </a:p>
      </dgm:t>
    </dgm:pt>
    <dgm:pt modelId="{0A4B1C05-ED95-4D8F-A360-693422856A03}" type="parTrans" cxnId="{0FC1CCCF-82CB-4BB9-8CBA-751EC9414AC5}">
      <dgm:prSet/>
      <dgm:spPr/>
      <dgm:t>
        <a:bodyPr/>
        <a:lstStyle/>
        <a:p>
          <a:endParaRPr lang="en-US"/>
        </a:p>
      </dgm:t>
    </dgm:pt>
    <dgm:pt modelId="{E409FC36-BB46-49B2-B77C-E6E6809063BB}" type="sibTrans" cxnId="{0FC1CCCF-82CB-4BB9-8CBA-751EC9414AC5}">
      <dgm:prSet/>
      <dgm:spPr/>
      <dgm:t>
        <a:bodyPr/>
        <a:lstStyle/>
        <a:p>
          <a:endParaRPr lang="en-US"/>
        </a:p>
      </dgm:t>
    </dgm:pt>
    <dgm:pt modelId="{45A436EC-33B4-443E-A49A-3BEFB0C148AE}">
      <dgm:prSet/>
      <dgm:spPr/>
      <dgm:t>
        <a:bodyPr/>
        <a:lstStyle/>
        <a:p>
          <a:r>
            <a:rPr lang="en-US"/>
            <a:t>Give</a:t>
          </a:r>
        </a:p>
      </dgm:t>
    </dgm:pt>
    <dgm:pt modelId="{BA9C02AA-60F5-44A5-B505-34C476636932}" type="parTrans" cxnId="{0B6A1945-893F-4D05-AAD4-C9A7CA954551}">
      <dgm:prSet/>
      <dgm:spPr/>
      <dgm:t>
        <a:bodyPr/>
        <a:lstStyle/>
        <a:p>
          <a:endParaRPr lang="en-US"/>
        </a:p>
      </dgm:t>
    </dgm:pt>
    <dgm:pt modelId="{9E2DD253-ED50-4EBF-B755-45EBBAF7A3A3}" type="sibTrans" cxnId="{0B6A1945-893F-4D05-AAD4-C9A7CA954551}">
      <dgm:prSet/>
      <dgm:spPr/>
      <dgm:t>
        <a:bodyPr/>
        <a:lstStyle/>
        <a:p>
          <a:endParaRPr lang="en-US"/>
        </a:p>
      </dgm:t>
    </dgm:pt>
    <dgm:pt modelId="{41463E96-05A8-4C7D-BB9D-8C1B6EF0D5E3}">
      <dgm:prSet/>
      <dgm:spPr/>
      <dgm:t>
        <a:bodyPr/>
        <a:lstStyle/>
        <a:p>
          <a:r>
            <a:rPr lang="en-US"/>
            <a:t>Give the user feedback/solutions</a:t>
          </a:r>
        </a:p>
      </dgm:t>
    </dgm:pt>
    <dgm:pt modelId="{DCBF5090-18B7-420A-8197-4489A4515195}" type="parTrans" cxnId="{2056699C-6279-4977-B279-D530FA855DFC}">
      <dgm:prSet/>
      <dgm:spPr/>
      <dgm:t>
        <a:bodyPr/>
        <a:lstStyle/>
        <a:p>
          <a:endParaRPr lang="en-US"/>
        </a:p>
      </dgm:t>
    </dgm:pt>
    <dgm:pt modelId="{80AB9A72-E4DF-4A7B-82B5-F4ECCF8A58D9}" type="sibTrans" cxnId="{2056699C-6279-4977-B279-D530FA855DFC}">
      <dgm:prSet/>
      <dgm:spPr/>
      <dgm:t>
        <a:bodyPr/>
        <a:lstStyle/>
        <a:p>
          <a:endParaRPr lang="en-US"/>
        </a:p>
      </dgm:t>
    </dgm:pt>
    <dgm:pt modelId="{1F59BDD7-BDA8-4D61-888F-C8A081E5265A}" type="pres">
      <dgm:prSet presAssocID="{F00019EC-2BD3-4EDA-B03E-A2FA45F3AFE5}" presName="Name0" presStyleCnt="0">
        <dgm:presLayoutVars>
          <dgm:dir/>
          <dgm:animLvl val="lvl"/>
          <dgm:resizeHandles val="exact"/>
        </dgm:presLayoutVars>
      </dgm:prSet>
      <dgm:spPr/>
    </dgm:pt>
    <dgm:pt modelId="{E552D962-6900-4FCF-8199-F4DDE933D992}" type="pres">
      <dgm:prSet presAssocID="{45A436EC-33B4-443E-A49A-3BEFB0C148AE}" presName="boxAndChildren" presStyleCnt="0"/>
      <dgm:spPr/>
    </dgm:pt>
    <dgm:pt modelId="{330CA529-9973-4B36-96F0-EA6C24193155}" type="pres">
      <dgm:prSet presAssocID="{45A436EC-33B4-443E-A49A-3BEFB0C148AE}" presName="parentTextBox" presStyleLbl="alignNode1" presStyleIdx="0" presStyleCnt="5"/>
      <dgm:spPr/>
    </dgm:pt>
    <dgm:pt modelId="{C9CDD5D9-BD99-4D5B-BB21-19A65E44E5BF}" type="pres">
      <dgm:prSet presAssocID="{45A436EC-33B4-443E-A49A-3BEFB0C148AE}" presName="descendantBox" presStyleLbl="bgAccFollowNode1" presStyleIdx="0" presStyleCnt="5"/>
      <dgm:spPr/>
    </dgm:pt>
    <dgm:pt modelId="{E7678839-673D-44D8-A1B3-086ABC2ACCDF}" type="pres">
      <dgm:prSet presAssocID="{73A0720C-4972-46BC-874B-5E401FA0D732}" presName="sp" presStyleCnt="0"/>
      <dgm:spPr/>
    </dgm:pt>
    <dgm:pt modelId="{01EC1623-839C-469C-84C6-E73E0521676F}" type="pres">
      <dgm:prSet presAssocID="{BD4C8117-583E-4482-841F-BC9BE82674AB}" presName="arrowAndChildren" presStyleCnt="0"/>
      <dgm:spPr/>
    </dgm:pt>
    <dgm:pt modelId="{2525D80A-7936-4F79-BAE8-39FDFF6F491E}" type="pres">
      <dgm:prSet presAssocID="{BD4C8117-583E-4482-841F-BC9BE82674AB}" presName="parentTextArrow" presStyleLbl="node1" presStyleIdx="0" presStyleCnt="0"/>
      <dgm:spPr/>
    </dgm:pt>
    <dgm:pt modelId="{CE000128-CA39-4884-BC03-75E9076EBDC5}" type="pres">
      <dgm:prSet presAssocID="{BD4C8117-583E-4482-841F-BC9BE82674AB}" presName="arrow" presStyleLbl="alignNode1" presStyleIdx="1" presStyleCnt="5"/>
      <dgm:spPr/>
    </dgm:pt>
    <dgm:pt modelId="{40835913-E929-4CFF-B8BA-EA41EDA0ECE9}" type="pres">
      <dgm:prSet presAssocID="{BD4C8117-583E-4482-841F-BC9BE82674AB}" presName="descendantArrow" presStyleLbl="bgAccFollowNode1" presStyleIdx="1" presStyleCnt="5"/>
      <dgm:spPr/>
    </dgm:pt>
    <dgm:pt modelId="{02AA02CE-A5ED-4013-AF6B-AB99D7D34EFD}" type="pres">
      <dgm:prSet presAssocID="{3204D363-8386-4A73-ADA9-0B4806FCE9DC}" presName="sp" presStyleCnt="0"/>
      <dgm:spPr/>
    </dgm:pt>
    <dgm:pt modelId="{75507D5C-B85E-42B9-BEB9-5B7A2AA735CF}" type="pres">
      <dgm:prSet presAssocID="{A282256E-02B8-4D80-96A8-2F73F5987CE3}" presName="arrowAndChildren" presStyleCnt="0"/>
      <dgm:spPr/>
    </dgm:pt>
    <dgm:pt modelId="{F66D01BE-D5D7-4FF8-9226-2788CC21B389}" type="pres">
      <dgm:prSet presAssocID="{A282256E-02B8-4D80-96A8-2F73F5987CE3}" presName="parentTextArrow" presStyleLbl="node1" presStyleIdx="0" presStyleCnt="0"/>
      <dgm:spPr/>
    </dgm:pt>
    <dgm:pt modelId="{A8D2EB2E-E4B9-4166-919F-DF050B106CBA}" type="pres">
      <dgm:prSet presAssocID="{A282256E-02B8-4D80-96A8-2F73F5987CE3}" presName="arrow" presStyleLbl="alignNode1" presStyleIdx="2" presStyleCnt="5"/>
      <dgm:spPr/>
    </dgm:pt>
    <dgm:pt modelId="{6BC69DB2-46A7-452C-9852-3679828948F0}" type="pres">
      <dgm:prSet presAssocID="{A282256E-02B8-4D80-96A8-2F73F5987CE3}" presName="descendantArrow" presStyleLbl="bgAccFollowNode1" presStyleIdx="2" presStyleCnt="5"/>
      <dgm:spPr/>
    </dgm:pt>
    <dgm:pt modelId="{DBC641D0-149E-4E3E-91C5-132EA0333F1B}" type="pres">
      <dgm:prSet presAssocID="{AF89F79F-82FB-44EC-B734-C45259741ED8}" presName="sp" presStyleCnt="0"/>
      <dgm:spPr/>
    </dgm:pt>
    <dgm:pt modelId="{BA75BFCB-38D0-41F7-AE05-CF36EA25A23E}" type="pres">
      <dgm:prSet presAssocID="{F63E59F1-A827-46F5-B766-78998A909CFF}" presName="arrowAndChildren" presStyleCnt="0"/>
      <dgm:spPr/>
    </dgm:pt>
    <dgm:pt modelId="{C3ACB6FF-4A72-4393-BAEB-AB1E49E8B9AF}" type="pres">
      <dgm:prSet presAssocID="{F63E59F1-A827-46F5-B766-78998A909CFF}" presName="parentTextArrow" presStyleLbl="node1" presStyleIdx="0" presStyleCnt="0"/>
      <dgm:spPr/>
    </dgm:pt>
    <dgm:pt modelId="{2DAB62DB-0FE8-4C63-9525-35BE65F4143E}" type="pres">
      <dgm:prSet presAssocID="{F63E59F1-A827-46F5-B766-78998A909CFF}" presName="arrow" presStyleLbl="alignNode1" presStyleIdx="3" presStyleCnt="5"/>
      <dgm:spPr/>
    </dgm:pt>
    <dgm:pt modelId="{AC83CF02-4EF2-4722-814A-22A5DD39EF3B}" type="pres">
      <dgm:prSet presAssocID="{F63E59F1-A827-46F5-B766-78998A909CFF}" presName="descendantArrow" presStyleLbl="bgAccFollowNode1" presStyleIdx="3" presStyleCnt="5"/>
      <dgm:spPr/>
    </dgm:pt>
    <dgm:pt modelId="{BEA291E8-4A9B-4CEE-B819-06E5CD95D370}" type="pres">
      <dgm:prSet presAssocID="{2480AC9C-A1B4-48D5-B3FD-1EC0B81A3739}" presName="sp" presStyleCnt="0"/>
      <dgm:spPr/>
    </dgm:pt>
    <dgm:pt modelId="{EE945E92-9E18-4D09-A655-4C492E835731}" type="pres">
      <dgm:prSet presAssocID="{90C99187-2BED-4947-A365-9AAA18C3B066}" presName="arrowAndChildren" presStyleCnt="0"/>
      <dgm:spPr/>
    </dgm:pt>
    <dgm:pt modelId="{1E58DF6C-84BF-40D0-9FD1-DD4A85425C8A}" type="pres">
      <dgm:prSet presAssocID="{90C99187-2BED-4947-A365-9AAA18C3B066}" presName="parentTextArrow" presStyleLbl="node1" presStyleIdx="0" presStyleCnt="0"/>
      <dgm:spPr/>
    </dgm:pt>
    <dgm:pt modelId="{232EE079-ED76-4FF6-AD50-92649766D0C1}" type="pres">
      <dgm:prSet presAssocID="{90C99187-2BED-4947-A365-9AAA18C3B066}" presName="arrow" presStyleLbl="alignNode1" presStyleIdx="4" presStyleCnt="5"/>
      <dgm:spPr/>
    </dgm:pt>
    <dgm:pt modelId="{04FD703B-DCAB-417F-84E4-04A4F024A9F7}" type="pres">
      <dgm:prSet presAssocID="{90C99187-2BED-4947-A365-9AAA18C3B066}" presName="descendantArrow" presStyleLbl="bgAccFollowNode1" presStyleIdx="4" presStyleCnt="5"/>
      <dgm:spPr/>
    </dgm:pt>
  </dgm:ptLst>
  <dgm:cxnLst>
    <dgm:cxn modelId="{21B6ED03-8EFF-4AFD-BABC-11853D0CB4B5}" type="presOf" srcId="{90C99187-2BED-4947-A365-9AAA18C3B066}" destId="{1E58DF6C-84BF-40D0-9FD1-DD4A85425C8A}" srcOrd="0" destOrd="0" presId="urn:microsoft.com/office/officeart/2016/7/layout/VerticalDownArrowProcess"/>
    <dgm:cxn modelId="{D23E033F-8BCB-4393-BE9F-DF400DB7AEBF}" type="presOf" srcId="{F63E59F1-A827-46F5-B766-78998A909CFF}" destId="{C3ACB6FF-4A72-4393-BAEB-AB1E49E8B9AF}" srcOrd="0" destOrd="0" presId="urn:microsoft.com/office/officeart/2016/7/layout/VerticalDownArrowProcess"/>
    <dgm:cxn modelId="{D0600061-87A4-4DDA-A485-220D25D16AE5}" srcId="{F00019EC-2BD3-4EDA-B03E-A2FA45F3AFE5}" destId="{BD4C8117-583E-4482-841F-BC9BE82674AB}" srcOrd="3" destOrd="0" parTransId="{E3481FA3-AC6C-44F1-BC60-CA9E2B303FB5}" sibTransId="{73A0720C-4972-46BC-874B-5E401FA0D732}"/>
    <dgm:cxn modelId="{0B6A1945-893F-4D05-AAD4-C9A7CA954551}" srcId="{F00019EC-2BD3-4EDA-B03E-A2FA45F3AFE5}" destId="{45A436EC-33B4-443E-A49A-3BEFB0C148AE}" srcOrd="4" destOrd="0" parTransId="{BA9C02AA-60F5-44A5-B505-34C476636932}" sibTransId="{9E2DD253-ED50-4EBF-B755-45EBBAF7A3A3}"/>
    <dgm:cxn modelId="{28873C6D-7944-43BB-9347-B7EC88960691}" type="presOf" srcId="{66B01026-EA31-4B19-B896-9B0F14E074AA}" destId="{40835913-E929-4CFF-B8BA-EA41EDA0ECE9}" srcOrd="0" destOrd="0" presId="urn:microsoft.com/office/officeart/2016/7/layout/VerticalDownArrowProcess"/>
    <dgm:cxn modelId="{BB555A50-4021-4230-999A-4D770768A040}" srcId="{90C99187-2BED-4947-A365-9AAA18C3B066}" destId="{0070049E-1E89-4DDD-8563-151847F688A9}" srcOrd="0" destOrd="0" parTransId="{80A643EA-1C91-427B-A10E-2DE02FD793BB}" sibTransId="{709A10B7-18AB-41C5-8101-859B8BE8EE8B}"/>
    <dgm:cxn modelId="{1FB98574-A15B-4983-ADBE-8A322F89516B}" type="presOf" srcId="{F00019EC-2BD3-4EDA-B03E-A2FA45F3AFE5}" destId="{1F59BDD7-BDA8-4D61-888F-C8A081E5265A}" srcOrd="0" destOrd="0" presId="urn:microsoft.com/office/officeart/2016/7/layout/VerticalDownArrowProcess"/>
    <dgm:cxn modelId="{E63B8F55-6D96-4115-B251-ED027D85AC45}" type="presOf" srcId="{0070049E-1E89-4DDD-8563-151847F688A9}" destId="{04FD703B-DCAB-417F-84E4-04A4F024A9F7}" srcOrd="0" destOrd="0" presId="urn:microsoft.com/office/officeart/2016/7/layout/VerticalDownArrowProcess"/>
    <dgm:cxn modelId="{34B0D157-6BE3-4D17-934C-35AFF0B1FED2}" type="presOf" srcId="{BD4C8117-583E-4482-841F-BC9BE82674AB}" destId="{2525D80A-7936-4F79-BAE8-39FDFF6F491E}" srcOrd="0" destOrd="0" presId="urn:microsoft.com/office/officeart/2016/7/layout/VerticalDownArrowProcess"/>
    <dgm:cxn modelId="{39679958-9A42-4740-A84E-147DD0861596}" srcId="{F00019EC-2BD3-4EDA-B03E-A2FA45F3AFE5}" destId="{F63E59F1-A827-46F5-B766-78998A909CFF}" srcOrd="1" destOrd="0" parTransId="{DAEEACD7-9704-4CD2-AB27-F5063A8D6498}" sibTransId="{AF89F79F-82FB-44EC-B734-C45259741ED8}"/>
    <dgm:cxn modelId="{92AA9B7A-6138-4733-947A-ED7B8FAA9C1E}" type="presOf" srcId="{67A61420-54C9-4B3C-B2C4-91390FC662A2}" destId="{6BC69DB2-46A7-452C-9852-3679828948F0}" srcOrd="0" destOrd="0" presId="urn:microsoft.com/office/officeart/2016/7/layout/VerticalDownArrowProcess"/>
    <dgm:cxn modelId="{859E4591-94B2-4B82-98FB-05CFEF029D42}" srcId="{F00019EC-2BD3-4EDA-B03E-A2FA45F3AFE5}" destId="{90C99187-2BED-4947-A365-9AAA18C3B066}" srcOrd="0" destOrd="0" parTransId="{7DF563A8-0E3D-4B35-841C-422A239D20D8}" sibTransId="{2480AC9C-A1B4-48D5-B3FD-1EC0B81A3739}"/>
    <dgm:cxn modelId="{E1E33495-95F8-475B-B6AC-CC7B848D10DD}" type="presOf" srcId="{41463E96-05A8-4C7D-BB9D-8C1B6EF0D5E3}" destId="{C9CDD5D9-BD99-4D5B-BB21-19A65E44E5BF}" srcOrd="0" destOrd="0" presId="urn:microsoft.com/office/officeart/2016/7/layout/VerticalDownArrowProcess"/>
    <dgm:cxn modelId="{2056699C-6279-4977-B279-D530FA855DFC}" srcId="{45A436EC-33B4-443E-A49A-3BEFB0C148AE}" destId="{41463E96-05A8-4C7D-BB9D-8C1B6EF0D5E3}" srcOrd="0" destOrd="0" parTransId="{DCBF5090-18B7-420A-8197-4489A4515195}" sibTransId="{80AB9A72-E4DF-4A7B-82B5-F4ECCF8A58D9}"/>
    <dgm:cxn modelId="{BCE7CEAD-081C-4AFA-84FB-AF1F5CE7019A}" type="presOf" srcId="{BD4C8117-583E-4482-841F-BC9BE82674AB}" destId="{CE000128-CA39-4884-BC03-75E9076EBDC5}" srcOrd="1" destOrd="0" presId="urn:microsoft.com/office/officeart/2016/7/layout/VerticalDownArrowProcess"/>
    <dgm:cxn modelId="{754967B7-A985-4201-A323-9B2174A5766E}" type="presOf" srcId="{1646DBBF-B51A-4472-837D-508D88BDD260}" destId="{AC83CF02-4EF2-4722-814A-22A5DD39EF3B}" srcOrd="0" destOrd="0" presId="urn:microsoft.com/office/officeart/2016/7/layout/VerticalDownArrowProcess"/>
    <dgm:cxn modelId="{32DCC5BF-EC67-4677-8A60-448C40048BCA}" type="presOf" srcId="{A282256E-02B8-4D80-96A8-2F73F5987CE3}" destId="{F66D01BE-D5D7-4FF8-9226-2788CC21B389}" srcOrd="0" destOrd="0" presId="urn:microsoft.com/office/officeart/2016/7/layout/VerticalDownArrowProcess"/>
    <dgm:cxn modelId="{69FC28CB-57CD-4F13-83A8-67B7A7CF433C}" srcId="{A282256E-02B8-4D80-96A8-2F73F5987CE3}" destId="{67A61420-54C9-4B3C-B2C4-91390FC662A2}" srcOrd="0" destOrd="0" parTransId="{58D642E2-D9BF-48A3-9E57-495471EF3E40}" sibTransId="{C7E369F4-E032-4D68-B8D8-10351FA48734}"/>
    <dgm:cxn modelId="{0FC1CCCF-82CB-4BB9-8CBA-751EC9414AC5}" srcId="{BD4C8117-583E-4482-841F-BC9BE82674AB}" destId="{66B01026-EA31-4B19-B896-9B0F14E074AA}" srcOrd="0" destOrd="0" parTransId="{0A4B1C05-ED95-4D8F-A360-693422856A03}" sibTransId="{E409FC36-BB46-49B2-B77C-E6E6809063BB}"/>
    <dgm:cxn modelId="{B926F5D2-475D-4FAB-B438-0FD06D35C892}" type="presOf" srcId="{F63E59F1-A827-46F5-B766-78998A909CFF}" destId="{2DAB62DB-0FE8-4C63-9525-35BE65F4143E}" srcOrd="1" destOrd="0" presId="urn:microsoft.com/office/officeart/2016/7/layout/VerticalDownArrowProcess"/>
    <dgm:cxn modelId="{BC13E4D5-36D9-4DAD-BD36-09702628DB02}" srcId="{F00019EC-2BD3-4EDA-B03E-A2FA45F3AFE5}" destId="{A282256E-02B8-4D80-96A8-2F73F5987CE3}" srcOrd="2" destOrd="0" parTransId="{2844AAD4-406D-40EB-8961-4C862CB757B8}" sibTransId="{3204D363-8386-4A73-ADA9-0B4806FCE9DC}"/>
    <dgm:cxn modelId="{314B83D7-E08E-4360-AE43-80CC627F83C7}" type="presOf" srcId="{90C99187-2BED-4947-A365-9AAA18C3B066}" destId="{232EE079-ED76-4FF6-AD50-92649766D0C1}" srcOrd="1" destOrd="0" presId="urn:microsoft.com/office/officeart/2016/7/layout/VerticalDownArrowProcess"/>
    <dgm:cxn modelId="{CEBC3AF1-529C-4713-B35C-FAC47C73EFFD}" type="presOf" srcId="{45A436EC-33B4-443E-A49A-3BEFB0C148AE}" destId="{330CA529-9973-4B36-96F0-EA6C24193155}" srcOrd="0" destOrd="0" presId="urn:microsoft.com/office/officeart/2016/7/layout/VerticalDownArrowProcess"/>
    <dgm:cxn modelId="{64E237F3-C7D2-462B-89D3-2F2753010441}" srcId="{F63E59F1-A827-46F5-B766-78998A909CFF}" destId="{1646DBBF-B51A-4472-837D-508D88BDD260}" srcOrd="0" destOrd="0" parTransId="{835991F6-6165-440E-8043-BFE953DA3CF9}" sibTransId="{6A32ACB0-ED74-42E7-B3C5-5BDD1F2F8C4D}"/>
    <dgm:cxn modelId="{D0F610F8-A4F8-4ED0-8420-8F22A6AFD717}" type="presOf" srcId="{A282256E-02B8-4D80-96A8-2F73F5987CE3}" destId="{A8D2EB2E-E4B9-4166-919F-DF050B106CBA}" srcOrd="1" destOrd="0" presId="urn:microsoft.com/office/officeart/2016/7/layout/VerticalDownArrowProcess"/>
    <dgm:cxn modelId="{B2313386-7072-4AC1-90ED-160984B0A246}" type="presParOf" srcId="{1F59BDD7-BDA8-4D61-888F-C8A081E5265A}" destId="{E552D962-6900-4FCF-8199-F4DDE933D992}" srcOrd="0" destOrd="0" presId="urn:microsoft.com/office/officeart/2016/7/layout/VerticalDownArrowProcess"/>
    <dgm:cxn modelId="{C5273210-E0E3-4F2C-9CE8-5D223BB43354}" type="presParOf" srcId="{E552D962-6900-4FCF-8199-F4DDE933D992}" destId="{330CA529-9973-4B36-96F0-EA6C24193155}" srcOrd="0" destOrd="0" presId="urn:microsoft.com/office/officeart/2016/7/layout/VerticalDownArrowProcess"/>
    <dgm:cxn modelId="{5293D43A-53C6-47A2-B754-06747B85CDF5}" type="presParOf" srcId="{E552D962-6900-4FCF-8199-F4DDE933D992}" destId="{C9CDD5D9-BD99-4D5B-BB21-19A65E44E5BF}" srcOrd="1" destOrd="0" presId="urn:microsoft.com/office/officeart/2016/7/layout/VerticalDownArrowProcess"/>
    <dgm:cxn modelId="{222D7797-7349-4628-B389-77E6D45719BF}" type="presParOf" srcId="{1F59BDD7-BDA8-4D61-888F-C8A081E5265A}" destId="{E7678839-673D-44D8-A1B3-086ABC2ACCDF}" srcOrd="1" destOrd="0" presId="urn:microsoft.com/office/officeart/2016/7/layout/VerticalDownArrowProcess"/>
    <dgm:cxn modelId="{B5595C43-3FEF-49EA-A01E-0B4E72F594D7}" type="presParOf" srcId="{1F59BDD7-BDA8-4D61-888F-C8A081E5265A}" destId="{01EC1623-839C-469C-84C6-E73E0521676F}" srcOrd="2" destOrd="0" presId="urn:microsoft.com/office/officeart/2016/7/layout/VerticalDownArrowProcess"/>
    <dgm:cxn modelId="{33A5F748-BFED-4EC1-A6E7-65A56FB8A7A6}" type="presParOf" srcId="{01EC1623-839C-469C-84C6-E73E0521676F}" destId="{2525D80A-7936-4F79-BAE8-39FDFF6F491E}" srcOrd="0" destOrd="0" presId="urn:microsoft.com/office/officeart/2016/7/layout/VerticalDownArrowProcess"/>
    <dgm:cxn modelId="{748398E5-B4D4-4493-8859-DD08C9EED8D1}" type="presParOf" srcId="{01EC1623-839C-469C-84C6-E73E0521676F}" destId="{CE000128-CA39-4884-BC03-75E9076EBDC5}" srcOrd="1" destOrd="0" presId="urn:microsoft.com/office/officeart/2016/7/layout/VerticalDownArrowProcess"/>
    <dgm:cxn modelId="{6EA0827E-3A5F-4D5A-8D3C-7F0646D4A1DF}" type="presParOf" srcId="{01EC1623-839C-469C-84C6-E73E0521676F}" destId="{40835913-E929-4CFF-B8BA-EA41EDA0ECE9}" srcOrd="2" destOrd="0" presId="urn:microsoft.com/office/officeart/2016/7/layout/VerticalDownArrowProcess"/>
    <dgm:cxn modelId="{26D1F8EE-BE5C-4E95-B891-A817D367FC6F}" type="presParOf" srcId="{1F59BDD7-BDA8-4D61-888F-C8A081E5265A}" destId="{02AA02CE-A5ED-4013-AF6B-AB99D7D34EFD}" srcOrd="3" destOrd="0" presId="urn:microsoft.com/office/officeart/2016/7/layout/VerticalDownArrowProcess"/>
    <dgm:cxn modelId="{6173D0E7-F60B-4447-BF07-1FCA70F10256}" type="presParOf" srcId="{1F59BDD7-BDA8-4D61-888F-C8A081E5265A}" destId="{75507D5C-B85E-42B9-BEB9-5B7A2AA735CF}" srcOrd="4" destOrd="0" presId="urn:microsoft.com/office/officeart/2016/7/layout/VerticalDownArrowProcess"/>
    <dgm:cxn modelId="{D7FA7E4C-A398-4FB3-9721-DEBEE6EDE284}" type="presParOf" srcId="{75507D5C-B85E-42B9-BEB9-5B7A2AA735CF}" destId="{F66D01BE-D5D7-4FF8-9226-2788CC21B389}" srcOrd="0" destOrd="0" presId="urn:microsoft.com/office/officeart/2016/7/layout/VerticalDownArrowProcess"/>
    <dgm:cxn modelId="{3B5E7541-E15E-4957-9F71-D70654E0360F}" type="presParOf" srcId="{75507D5C-B85E-42B9-BEB9-5B7A2AA735CF}" destId="{A8D2EB2E-E4B9-4166-919F-DF050B106CBA}" srcOrd="1" destOrd="0" presId="urn:microsoft.com/office/officeart/2016/7/layout/VerticalDownArrowProcess"/>
    <dgm:cxn modelId="{7D4A1E19-8BB2-46F6-AF64-9188A3D6E389}" type="presParOf" srcId="{75507D5C-B85E-42B9-BEB9-5B7A2AA735CF}" destId="{6BC69DB2-46A7-452C-9852-3679828948F0}" srcOrd="2" destOrd="0" presId="urn:microsoft.com/office/officeart/2016/7/layout/VerticalDownArrowProcess"/>
    <dgm:cxn modelId="{EF7AAD5E-798C-4C31-9D6F-4039D3DC696D}" type="presParOf" srcId="{1F59BDD7-BDA8-4D61-888F-C8A081E5265A}" destId="{DBC641D0-149E-4E3E-91C5-132EA0333F1B}" srcOrd="5" destOrd="0" presId="urn:microsoft.com/office/officeart/2016/7/layout/VerticalDownArrowProcess"/>
    <dgm:cxn modelId="{0477929B-CDDC-4DAD-A658-04D6406FF47C}" type="presParOf" srcId="{1F59BDD7-BDA8-4D61-888F-C8A081E5265A}" destId="{BA75BFCB-38D0-41F7-AE05-CF36EA25A23E}" srcOrd="6" destOrd="0" presId="urn:microsoft.com/office/officeart/2016/7/layout/VerticalDownArrowProcess"/>
    <dgm:cxn modelId="{68337BCC-6DE4-450F-8BE6-5C66E17E93C2}" type="presParOf" srcId="{BA75BFCB-38D0-41F7-AE05-CF36EA25A23E}" destId="{C3ACB6FF-4A72-4393-BAEB-AB1E49E8B9AF}" srcOrd="0" destOrd="0" presId="urn:microsoft.com/office/officeart/2016/7/layout/VerticalDownArrowProcess"/>
    <dgm:cxn modelId="{89EF9C52-C45E-4854-85FC-49CD0690DAB0}" type="presParOf" srcId="{BA75BFCB-38D0-41F7-AE05-CF36EA25A23E}" destId="{2DAB62DB-0FE8-4C63-9525-35BE65F4143E}" srcOrd="1" destOrd="0" presId="urn:microsoft.com/office/officeart/2016/7/layout/VerticalDownArrowProcess"/>
    <dgm:cxn modelId="{6995C3B6-640C-4420-8BD4-E156BEE3DFA8}" type="presParOf" srcId="{BA75BFCB-38D0-41F7-AE05-CF36EA25A23E}" destId="{AC83CF02-4EF2-4722-814A-22A5DD39EF3B}" srcOrd="2" destOrd="0" presId="urn:microsoft.com/office/officeart/2016/7/layout/VerticalDownArrowProcess"/>
    <dgm:cxn modelId="{FA37C679-BF2D-476B-AD7B-89452BB33C82}" type="presParOf" srcId="{1F59BDD7-BDA8-4D61-888F-C8A081E5265A}" destId="{BEA291E8-4A9B-4CEE-B819-06E5CD95D370}" srcOrd="7" destOrd="0" presId="urn:microsoft.com/office/officeart/2016/7/layout/VerticalDownArrowProcess"/>
    <dgm:cxn modelId="{3B4CFA3A-5E6F-4DFF-9C9C-35E04CC404FF}" type="presParOf" srcId="{1F59BDD7-BDA8-4D61-888F-C8A081E5265A}" destId="{EE945E92-9E18-4D09-A655-4C492E835731}" srcOrd="8" destOrd="0" presId="urn:microsoft.com/office/officeart/2016/7/layout/VerticalDownArrowProcess"/>
    <dgm:cxn modelId="{0E8DA461-D545-4640-B745-67A8FB5997B3}" type="presParOf" srcId="{EE945E92-9E18-4D09-A655-4C492E835731}" destId="{1E58DF6C-84BF-40D0-9FD1-DD4A85425C8A}" srcOrd="0" destOrd="0" presId="urn:microsoft.com/office/officeart/2016/7/layout/VerticalDownArrowProcess"/>
    <dgm:cxn modelId="{5CAFD906-CE83-4207-B3BE-511BE0D6D355}" type="presParOf" srcId="{EE945E92-9E18-4D09-A655-4C492E835731}" destId="{232EE079-ED76-4FF6-AD50-92649766D0C1}" srcOrd="1" destOrd="0" presId="urn:microsoft.com/office/officeart/2016/7/layout/VerticalDownArrowProcess"/>
    <dgm:cxn modelId="{A12E1AE7-132C-4AE7-87B4-4F892575ED67}" type="presParOf" srcId="{EE945E92-9E18-4D09-A655-4C492E835731}" destId="{04FD703B-DCAB-417F-84E4-04A4F024A9F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CA529-9973-4B36-96F0-EA6C24193155}">
      <dsp:nvSpPr>
        <dsp:cNvPr id="0" name=""/>
        <dsp:cNvSpPr/>
      </dsp:nvSpPr>
      <dsp:spPr>
        <a:xfrm>
          <a:off x="0" y="3653588"/>
          <a:ext cx="1673187" cy="59940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997" tIns="156464" rIns="118997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Give</a:t>
          </a:r>
        </a:p>
      </dsp:txBody>
      <dsp:txXfrm>
        <a:off x="0" y="3653588"/>
        <a:ext cx="1673187" cy="599401"/>
      </dsp:txXfrm>
    </dsp:sp>
    <dsp:sp modelId="{C9CDD5D9-BD99-4D5B-BB21-19A65E44E5BF}">
      <dsp:nvSpPr>
        <dsp:cNvPr id="0" name=""/>
        <dsp:cNvSpPr/>
      </dsp:nvSpPr>
      <dsp:spPr>
        <a:xfrm>
          <a:off x="1673186" y="3653588"/>
          <a:ext cx="5019561" cy="59940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20" tIns="190500" rIns="101820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Give the user feedback/solutions</a:t>
          </a:r>
        </a:p>
      </dsp:txBody>
      <dsp:txXfrm>
        <a:off x="1673186" y="3653588"/>
        <a:ext cx="5019561" cy="599401"/>
      </dsp:txXfrm>
    </dsp:sp>
    <dsp:sp modelId="{CE000128-CA39-4884-BC03-75E9076EBDC5}">
      <dsp:nvSpPr>
        <dsp:cNvPr id="0" name=""/>
        <dsp:cNvSpPr/>
      </dsp:nvSpPr>
      <dsp:spPr>
        <a:xfrm rot="10800000">
          <a:off x="0" y="2740699"/>
          <a:ext cx="1673187" cy="92187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-827139"/>
                <a:satOff val="-4443"/>
                <a:lumOff val="151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827139"/>
                <a:satOff val="-4443"/>
                <a:lumOff val="151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827139"/>
              <a:satOff val="-4443"/>
              <a:lumOff val="15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997" tIns="156464" rIns="118997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Estimate</a:t>
          </a:r>
        </a:p>
      </dsp:txBody>
      <dsp:txXfrm rot="-10800000">
        <a:off x="0" y="2740699"/>
        <a:ext cx="1673187" cy="599221"/>
      </dsp:txXfrm>
    </dsp:sp>
    <dsp:sp modelId="{40835913-E929-4CFF-B8BA-EA41EDA0ECE9}">
      <dsp:nvSpPr>
        <dsp:cNvPr id="0" name=""/>
        <dsp:cNvSpPr/>
      </dsp:nvSpPr>
      <dsp:spPr>
        <a:xfrm>
          <a:off x="1673186" y="2740699"/>
          <a:ext cx="5019561" cy="599221"/>
        </a:xfrm>
        <a:prstGeom prst="rect">
          <a:avLst/>
        </a:prstGeom>
        <a:solidFill>
          <a:schemeClr val="accent5">
            <a:tint val="40000"/>
            <a:alpha val="90000"/>
            <a:hueOff val="-947181"/>
            <a:satOff val="-3425"/>
            <a:lumOff val="231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947181"/>
              <a:satOff val="-3425"/>
              <a:lumOff val="23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20" tIns="190500" rIns="101820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Estimate quality of these factors</a:t>
          </a:r>
        </a:p>
      </dsp:txBody>
      <dsp:txXfrm>
        <a:off x="1673186" y="2740699"/>
        <a:ext cx="5019561" cy="599221"/>
      </dsp:txXfrm>
    </dsp:sp>
    <dsp:sp modelId="{A8D2EB2E-E4B9-4166-919F-DF050B106CBA}">
      <dsp:nvSpPr>
        <dsp:cNvPr id="0" name=""/>
        <dsp:cNvSpPr/>
      </dsp:nvSpPr>
      <dsp:spPr>
        <a:xfrm rot="10800000">
          <a:off x="0" y="1827811"/>
          <a:ext cx="1673187" cy="92187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-1654278"/>
                <a:satOff val="-8885"/>
                <a:lumOff val="30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654278"/>
                <a:satOff val="-8885"/>
                <a:lumOff val="30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997" tIns="156464" rIns="118997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Find</a:t>
          </a:r>
        </a:p>
      </dsp:txBody>
      <dsp:txXfrm rot="-10800000">
        <a:off x="0" y="1827811"/>
        <a:ext cx="1673187" cy="599221"/>
      </dsp:txXfrm>
    </dsp:sp>
    <dsp:sp modelId="{6BC69DB2-46A7-452C-9852-3679828948F0}">
      <dsp:nvSpPr>
        <dsp:cNvPr id="0" name=""/>
        <dsp:cNvSpPr/>
      </dsp:nvSpPr>
      <dsp:spPr>
        <a:xfrm>
          <a:off x="1673186" y="1827811"/>
          <a:ext cx="5019561" cy="599221"/>
        </a:xfrm>
        <a:prstGeom prst="rect">
          <a:avLst/>
        </a:prstGeom>
        <a:solidFill>
          <a:schemeClr val="accent5">
            <a:tint val="40000"/>
            <a:alpha val="90000"/>
            <a:hueOff val="-1894363"/>
            <a:satOff val="-6849"/>
            <a:lumOff val="462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894363"/>
              <a:satOff val="-6849"/>
              <a:lumOff val="46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20" tIns="190500" rIns="101820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Find elephant’s foot</a:t>
          </a:r>
        </a:p>
      </dsp:txBody>
      <dsp:txXfrm>
        <a:off x="1673186" y="1827811"/>
        <a:ext cx="5019561" cy="599221"/>
      </dsp:txXfrm>
    </dsp:sp>
    <dsp:sp modelId="{2DAB62DB-0FE8-4C63-9525-35BE65F4143E}">
      <dsp:nvSpPr>
        <dsp:cNvPr id="0" name=""/>
        <dsp:cNvSpPr/>
      </dsp:nvSpPr>
      <dsp:spPr>
        <a:xfrm rot="10800000">
          <a:off x="0" y="914922"/>
          <a:ext cx="1673187" cy="92187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-2481417"/>
                <a:satOff val="-13328"/>
                <a:lumOff val="455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481417"/>
                <a:satOff val="-13328"/>
                <a:lumOff val="455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2481417"/>
              <a:satOff val="-13328"/>
              <a:lumOff val="45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997" tIns="156464" rIns="118997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Find</a:t>
          </a:r>
        </a:p>
      </dsp:txBody>
      <dsp:txXfrm rot="-10800000">
        <a:off x="0" y="914922"/>
        <a:ext cx="1673187" cy="599221"/>
      </dsp:txXfrm>
    </dsp:sp>
    <dsp:sp modelId="{AC83CF02-4EF2-4722-814A-22A5DD39EF3B}">
      <dsp:nvSpPr>
        <dsp:cNvPr id="0" name=""/>
        <dsp:cNvSpPr/>
      </dsp:nvSpPr>
      <dsp:spPr>
        <a:xfrm>
          <a:off x="1673186" y="914922"/>
          <a:ext cx="5019561" cy="599221"/>
        </a:xfrm>
        <a:prstGeom prst="rect">
          <a:avLst/>
        </a:prstGeom>
        <a:solidFill>
          <a:schemeClr val="accent5">
            <a:tint val="40000"/>
            <a:alpha val="90000"/>
            <a:hueOff val="-2841544"/>
            <a:satOff val="-10274"/>
            <a:lumOff val="692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2841544"/>
              <a:satOff val="-10274"/>
              <a:lumOff val="6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20" tIns="190500" rIns="101820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Find burns/blemishes</a:t>
          </a:r>
        </a:p>
      </dsp:txBody>
      <dsp:txXfrm>
        <a:off x="1673186" y="914922"/>
        <a:ext cx="5019561" cy="599221"/>
      </dsp:txXfrm>
    </dsp:sp>
    <dsp:sp modelId="{232EE079-ED76-4FF6-AD50-92649766D0C1}">
      <dsp:nvSpPr>
        <dsp:cNvPr id="0" name=""/>
        <dsp:cNvSpPr/>
      </dsp:nvSpPr>
      <dsp:spPr>
        <a:xfrm rot="10800000">
          <a:off x="0" y="2034"/>
          <a:ext cx="1673187" cy="92187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997" tIns="156464" rIns="118997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Estimate</a:t>
          </a:r>
        </a:p>
      </dsp:txBody>
      <dsp:txXfrm rot="-10800000">
        <a:off x="0" y="2034"/>
        <a:ext cx="1673187" cy="599221"/>
      </dsp:txXfrm>
    </dsp:sp>
    <dsp:sp modelId="{04FD703B-DCAB-417F-84E4-04A4F024A9F7}">
      <dsp:nvSpPr>
        <dsp:cNvPr id="0" name=""/>
        <dsp:cNvSpPr/>
      </dsp:nvSpPr>
      <dsp:spPr>
        <a:xfrm>
          <a:off x="1673186" y="2034"/>
          <a:ext cx="5019561" cy="599221"/>
        </a:xfrm>
        <a:prstGeom prst="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20" tIns="190500" rIns="101820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Estimate size</a:t>
          </a:r>
        </a:p>
      </dsp:txBody>
      <dsp:txXfrm>
        <a:off x="1673186" y="2034"/>
        <a:ext cx="5019561" cy="599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E1421-29F8-41E9-B6D8-CE0CFD57E37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22A92-012F-40C5-A178-008FE6B0B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7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1A56206-0CBD-4976-BC83-5571E44A1894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DE07078-A29D-4AEA-8D59-55553D811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27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1E8E-4CA0-4119-BF1D-BAD424DD59D6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5071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1E8E-4CA0-4119-BF1D-BAD424DD59D6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8264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1E8E-4CA0-4119-BF1D-BAD424DD59D6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747290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1E8E-4CA0-4119-BF1D-BAD424DD59D6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194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1E8E-4CA0-4119-BF1D-BAD424DD59D6}" type="datetime1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2289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1E8E-4CA0-4119-BF1D-BAD424DD59D6}" type="datetime1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1287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09DE2-8ACC-425C-A4E2-B19E20420788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19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35C18-7867-42A0-856A-1C61EE61E1D9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22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560F4-DC63-4B51-9F4C-6EB5CAD32C5F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54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2D1AC-ED3E-46E8-A704-7F04D9597FA1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21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7171E-5C63-4AA7-8EC2-D6BC32E3633B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5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2D1D-674C-4982-8FEE-E858AD09E49C}" type="datetime1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CB55-C719-460B-AC81-850581D5B891}" type="datetime1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50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425DF-CCE3-42BA-A3F4-EF9AC49BA760}" type="datetime1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2F6E6-2D97-48BE-8251-74C650729FB8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59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0DB81-72DB-48DD-9D25-39B8EC09C3AF}" type="datetime1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9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31E8E-4CA0-4119-BF1D-BAD424DD59D6}" type="datetime1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07078-A29D-4AEA-8D59-55553D811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8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imagesearch.com/2016/10/31/detecting-multiple-bright-spots-in-an-image-with-python-and-opencv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41371-384A-41AD-8671-5F8EEDAEF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141693"/>
            <a:ext cx="8791575" cy="1301673"/>
          </a:xfrm>
        </p:spPr>
        <p:txBody>
          <a:bodyPr>
            <a:normAutofit/>
          </a:bodyPr>
          <a:lstStyle/>
          <a:p>
            <a:r>
              <a:rPr lang="en-US" dirty="0"/>
              <a:t>3D Print Quality Estimation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ACC8F-A806-4C70-A460-26BA30CB6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5443368"/>
            <a:ext cx="8791575" cy="865991"/>
          </a:xfrm>
        </p:spPr>
        <p:txBody>
          <a:bodyPr>
            <a:normAutofit/>
          </a:bodyPr>
          <a:lstStyle/>
          <a:p>
            <a:r>
              <a:rPr lang="en-US" dirty="0"/>
              <a:t>By: Hunter Obendorfer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3B12244-1C3B-4E6B-8250-CE2A91FA7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57" y="1108038"/>
            <a:ext cx="5032709" cy="2893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441BC-1619-40BB-8CE5-32CAFD3E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91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E07078-A29D-4AEA-8D59-55553D8112C0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4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BA37-EE22-4BAF-8A02-C01411ED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Elephant’s foot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C4AF0-BEA0-45D6-AFBA-08914456A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Background: if the nozzle is too close to the print bed, filament will be squished when extruded.</a:t>
            </a:r>
          </a:p>
          <a:p>
            <a:r>
              <a:rPr lang="en-US" dirty="0"/>
              <a:t>Split the image into top and bottom halves</a:t>
            </a:r>
          </a:p>
          <a:p>
            <a:r>
              <a:rPr lang="en-US" dirty="0"/>
              <a:t>Calculate the line of the profile</a:t>
            </a:r>
          </a:p>
          <a:p>
            <a:r>
              <a:rPr lang="en-US" dirty="0"/>
              <a:t>Find large deviations near the bottom of the object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F7565-DF4F-4F36-A338-8F8806B5E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90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D0D10-B330-48AF-BF2D-446BBCC3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4FAB9-C854-4A65-9B25-214F310D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11</a:t>
            </a:fld>
            <a:endParaRPr lang="en-US"/>
          </a:p>
        </p:txBody>
      </p:sp>
      <p:pic>
        <p:nvPicPr>
          <p:cNvPr id="10" name="Content Placeholder 9" descr="A roll of toilet paper&#10;&#10;Description automatically generated with medium confidence">
            <a:extLst>
              <a:ext uri="{FF2B5EF4-FFF2-40B4-BE49-F238E27FC236}">
                <a16:creationId xmlns:a16="http://schemas.microsoft.com/office/drawing/2014/main" id="{F1574F72-15D0-4417-A32A-8D05238C1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7" r="41229" b="14534"/>
          <a:stretch/>
        </p:blipFill>
        <p:spPr>
          <a:xfrm>
            <a:off x="6559295" y="1606021"/>
            <a:ext cx="2444497" cy="3026939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9BE5A1-DE4E-457B-8F5F-31EB3B28493A}"/>
              </a:ext>
            </a:extLst>
          </p:cNvPr>
          <p:cNvCxnSpPr/>
          <p:nvPr/>
        </p:nvCxnSpPr>
        <p:spPr>
          <a:xfrm>
            <a:off x="8845973" y="1606021"/>
            <a:ext cx="54187" cy="2884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5A0116-DEFE-4285-8055-4F46140DEAEC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9003792" y="4157550"/>
            <a:ext cx="865632" cy="73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935C0A-3D03-4DEA-9818-2A9BF4EB2F93}"/>
              </a:ext>
            </a:extLst>
          </p:cNvPr>
          <p:cNvSpPr txBox="1"/>
          <p:nvPr/>
        </p:nvSpPr>
        <p:spPr>
          <a:xfrm>
            <a:off x="9869424" y="3834384"/>
            <a:ext cx="1421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</a:t>
            </a:r>
          </a:p>
          <a:p>
            <a:r>
              <a:rPr lang="en-US" dirty="0"/>
              <a:t>Deviation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A52EEC-3648-4417-9A86-5D3125AE65BE}"/>
              </a:ext>
            </a:extLst>
          </p:cNvPr>
          <p:cNvSpPr txBox="1"/>
          <p:nvPr/>
        </p:nvSpPr>
        <p:spPr>
          <a:xfrm>
            <a:off x="944880" y="1816608"/>
            <a:ext cx="5303520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Find the line made by the walls on the top half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 the bottom half, find the end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Look for large deviations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Tell the user to re-level the print bed</a:t>
            </a:r>
          </a:p>
        </p:txBody>
      </p:sp>
    </p:spTree>
    <p:extLst>
      <p:ext uri="{BB962C8B-B14F-4D97-AF65-F5344CB8AC3E}">
        <p14:creationId xmlns:p14="http://schemas.microsoft.com/office/powerpoint/2010/main" val="203193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0898-CD73-4CB3-A7AA-34BC940A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61633-C31E-4E2F-9309-75F7A6940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cannot enter actual cube dimensions</a:t>
            </a:r>
          </a:p>
          <a:p>
            <a:r>
              <a:rPr lang="en-US" dirty="0"/>
              <a:t>Only works with lightly colored objects</a:t>
            </a:r>
          </a:p>
          <a:p>
            <a:r>
              <a:rPr lang="en-US" dirty="0"/>
              <a:t>Needs a dark background</a:t>
            </a:r>
          </a:p>
          <a:p>
            <a:r>
              <a:rPr lang="en-US" dirty="0"/>
              <a:t>Untested on complex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685AE-B92D-4DC7-B92C-C2E65206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12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D107EC-9AE5-4250-AD78-1C562147B3BC}"/>
              </a:ext>
            </a:extLst>
          </p:cNvPr>
          <p:cNvGrpSpPr/>
          <p:nvPr/>
        </p:nvGrpSpPr>
        <p:grpSpPr>
          <a:xfrm>
            <a:off x="8168624" y="1310350"/>
            <a:ext cx="2878786" cy="3801094"/>
            <a:chOff x="8168624" y="1310350"/>
            <a:chExt cx="2878786" cy="3801094"/>
          </a:xfrm>
        </p:grpSpPr>
        <p:pic>
          <p:nvPicPr>
            <p:cNvPr id="6" name="Picture 5" descr="A white duck on a small white object on a wooden surface&#10;&#10;Description automatically generated with low confidence">
              <a:extLst>
                <a:ext uri="{FF2B5EF4-FFF2-40B4-BE49-F238E27FC236}">
                  <a16:creationId xmlns:a16="http://schemas.microsoft.com/office/drawing/2014/main" id="{AA747AED-0332-4368-A32A-92044D815E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70" t="30579" r="40593" b="29482"/>
            <a:stretch/>
          </p:blipFill>
          <p:spPr>
            <a:xfrm>
              <a:off x="8168624" y="1310350"/>
              <a:ext cx="2878786" cy="344424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ECDFD3-C457-4EDA-861B-5852D58573A8}"/>
                </a:ext>
              </a:extLst>
            </p:cNvPr>
            <p:cNvSpPr txBox="1"/>
            <p:nvPr/>
          </p:nvSpPr>
          <p:spPr>
            <a:xfrm>
              <a:off x="8168624" y="4742112"/>
              <a:ext cx="2878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 “complex” object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1959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5575A-7D09-43A4-8CB8-B5ABEF17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C916D-087F-4F99-8F02-3F58EE00A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 elephant’s foot detection</a:t>
            </a:r>
          </a:p>
          <a:p>
            <a:pPr marL="0" indent="0">
              <a:buNone/>
            </a:pPr>
            <a:r>
              <a:rPr lang="en-US" dirty="0"/>
              <a:t>Extras</a:t>
            </a:r>
          </a:p>
          <a:p>
            <a:r>
              <a:rPr lang="en-US" dirty="0"/>
              <a:t>Put program on Raspberry Pi</a:t>
            </a:r>
          </a:p>
          <a:p>
            <a:r>
              <a:rPr lang="en-US" dirty="0"/>
              <a:t>Process quality while printing</a:t>
            </a:r>
          </a:p>
          <a:p>
            <a:r>
              <a:rPr lang="en-US" dirty="0"/>
              <a:t>Create time lapses</a:t>
            </a:r>
          </a:p>
          <a:p>
            <a:r>
              <a:rPr lang="en-US" dirty="0"/>
              <a:t>Estimate PID loop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8AC14-97D3-4918-BE00-84DE7A53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13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3DD776-1FE7-425D-92C1-0C64A1A857A3}"/>
              </a:ext>
            </a:extLst>
          </p:cNvPr>
          <p:cNvGrpSpPr/>
          <p:nvPr/>
        </p:nvGrpSpPr>
        <p:grpSpPr>
          <a:xfrm>
            <a:off x="6094411" y="2591376"/>
            <a:ext cx="6156960" cy="2857935"/>
            <a:chOff x="5699759" y="254597"/>
            <a:chExt cx="6156960" cy="2857935"/>
          </a:xfrm>
        </p:grpSpPr>
        <p:pic>
          <p:nvPicPr>
            <p:cNvPr id="6" name="Picture 5" descr="A picture containing table, indoor, wooden, desk&#10;&#10;Description automatically generated">
              <a:extLst>
                <a:ext uri="{FF2B5EF4-FFF2-40B4-BE49-F238E27FC236}">
                  <a16:creationId xmlns:a16="http://schemas.microsoft.com/office/drawing/2014/main" id="{D25D5F5F-F80A-4AEF-860B-15E8D9EF2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7" t="30578" r="8222" b="27112"/>
            <a:stretch/>
          </p:blipFill>
          <p:spPr>
            <a:xfrm>
              <a:off x="5709920" y="254597"/>
              <a:ext cx="6136639" cy="245002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0D5E-D24A-49DE-836F-9BE9E672D158}"/>
                </a:ext>
              </a:extLst>
            </p:cNvPr>
            <p:cNvSpPr txBox="1"/>
            <p:nvPr/>
          </p:nvSpPr>
          <p:spPr>
            <a:xfrm>
              <a:off x="5699759" y="2743200"/>
              <a:ext cx="6156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Raspberry Pi setup to take pictures while printing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2452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8DA7-098A-4586-8AD6-2EE85563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F4D12-0426-49D6-8782-65165D0DB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21197-9097-45F8-8358-D307390F2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35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7F8AB-B2FA-48AC-9803-67EBA0086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4CA14-9999-48FB-86B9-77D229C18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OpenCV contour guide: </a:t>
            </a:r>
            <a:r>
              <a:rPr lang="en-US" dirty="0">
                <a:hlinkClick r:id="rId2"/>
              </a:rPr>
              <a:t>https://www.pyimagesearch.com/2016/10/31/detecting-multiple-bright-spots-in-an-image-with-python-and-opencv/</a:t>
            </a:r>
            <a:endParaRPr lang="en-US" dirty="0"/>
          </a:p>
          <a:p>
            <a:r>
              <a:rPr lang="en-US" dirty="0"/>
              <a:t>All photos are taken </a:t>
            </a:r>
            <a:r>
              <a:rPr lang="en-US"/>
              <a:t>by myself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37D4B-AEFE-487A-9BF3-A25192FD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60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9014F-9E26-4ED0-BC51-21590AC8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necessary?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4EEDE-9E2D-41D1-874A-043B7F002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3D printing is difficult</a:t>
            </a:r>
          </a:p>
          <a:p>
            <a:r>
              <a:rPr lang="en-US" dirty="0"/>
              <a:t>Getting a quick estimate on quality can be helpful</a:t>
            </a:r>
          </a:p>
          <a:p>
            <a:r>
              <a:rPr lang="en-US" dirty="0"/>
              <a:t>Beginners do not know what to look for</a:t>
            </a:r>
          </a:p>
          <a:p>
            <a:r>
              <a:rPr lang="en-US" dirty="0"/>
              <a:t>Give user’s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4C65A-CB55-4AFA-8657-76B9928E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47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1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4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31BCA7-0331-4EA3-B0CA-335ECCE59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is this achieved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E852-4564-459A-9C53-6CEC8444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7217" y="5883274"/>
            <a:ext cx="69019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E07078-A29D-4AEA-8D59-55553D8112C0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C21FBFB-50BE-4F44-8CC0-0327CD1E7D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835980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3421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59818-8F1A-4459-AC1A-C5F9D9CD2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D2FE1-A4F5-447D-9C9F-938B8DD21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952999" cy="3541714"/>
          </a:xfrm>
        </p:spPr>
        <p:txBody>
          <a:bodyPr/>
          <a:lstStyle/>
          <a:p>
            <a:r>
              <a:rPr lang="en-US" dirty="0"/>
              <a:t>Done by using an object of known size</a:t>
            </a:r>
          </a:p>
          <a:p>
            <a:r>
              <a:rPr lang="en-US" dirty="0"/>
              <a:t>Find the bounding box</a:t>
            </a:r>
          </a:p>
          <a:p>
            <a:r>
              <a:rPr lang="en-US" dirty="0"/>
              <a:t>Calculate the number of pixels</a:t>
            </a:r>
          </a:p>
          <a:p>
            <a:r>
              <a:rPr lang="en-US" dirty="0"/>
              <a:t>Calculate the error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FAE50-822B-4B1B-A281-02C125B59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C7A0C8-DAA8-4069-B93F-B64904339E76}"/>
              </a:ext>
            </a:extLst>
          </p:cNvPr>
          <p:cNvGrpSpPr/>
          <p:nvPr/>
        </p:nvGrpSpPr>
        <p:grpSpPr>
          <a:xfrm>
            <a:off x="6094411" y="1810248"/>
            <a:ext cx="5630229" cy="3888990"/>
            <a:chOff x="6094411" y="1810248"/>
            <a:chExt cx="5630229" cy="3888990"/>
          </a:xfrm>
        </p:grpSpPr>
        <p:pic>
          <p:nvPicPr>
            <p:cNvPr id="6" name="Picture 5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5F611A3F-6700-4738-B237-848CEBF0C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411" y="1810248"/>
              <a:ext cx="5623031" cy="32375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EFC85F-81FA-48BF-9033-98DA2AAAE884}"/>
                </a:ext>
              </a:extLst>
            </p:cNvPr>
            <p:cNvSpPr txBox="1"/>
            <p:nvPr/>
          </p:nvSpPr>
          <p:spPr>
            <a:xfrm>
              <a:off x="6094411" y="5052907"/>
              <a:ext cx="56302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Nominal Size: 68.6 mm x 60 mm</a:t>
              </a:r>
            </a:p>
            <a:p>
              <a:pPr algn="ctr"/>
              <a:r>
                <a:rPr lang="en-US" dirty="0"/>
                <a:t>Measured size: 69.240 mm x 60.325 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162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ACAE-FA0B-4527-8C93-E5059080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954587" cy="1478570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35564-296A-4304-967F-E36A64F7B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US" dirty="0"/>
              <a:t>The calibration cube position is limited</a:t>
            </a:r>
          </a:p>
          <a:p>
            <a:r>
              <a:rPr lang="en-US" dirty="0"/>
              <a:t>Higher error in objects of similar size</a:t>
            </a:r>
          </a:p>
          <a:p>
            <a:r>
              <a:rPr lang="en-US" dirty="0"/>
              <a:t>Orientation can be incorrect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D6CC4-2E0E-4271-94E0-168B8D6B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262A7A-55F8-4063-9C1E-D64413246673}"/>
              </a:ext>
            </a:extLst>
          </p:cNvPr>
          <p:cNvGrpSpPr/>
          <p:nvPr/>
        </p:nvGrpSpPr>
        <p:grpSpPr>
          <a:xfrm>
            <a:off x="6092824" y="0"/>
            <a:ext cx="5806570" cy="3343176"/>
            <a:chOff x="6802120" y="2097088"/>
            <a:chExt cx="4954587" cy="3070101"/>
          </a:xfrm>
        </p:grpSpPr>
        <p:pic>
          <p:nvPicPr>
            <p:cNvPr id="6" name="Picture 5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B7539C6B-FDD3-4CB9-9BE0-679A95CB3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120" y="2097088"/>
              <a:ext cx="4954587" cy="285264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730521-C620-4B7B-B0ED-C256806F96CC}"/>
                </a:ext>
              </a:extLst>
            </p:cNvPr>
            <p:cNvSpPr txBox="1"/>
            <p:nvPr/>
          </p:nvSpPr>
          <p:spPr>
            <a:xfrm>
              <a:off x="7091679" y="4897119"/>
              <a:ext cx="4665027" cy="27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Average actual width: 25.571 mm, Average actual height: 25.387 mm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52287F-8C2B-42EC-A048-E28398C20D2F}"/>
              </a:ext>
            </a:extLst>
          </p:cNvPr>
          <p:cNvGrpSpPr>
            <a:grpSpLocks/>
          </p:cNvGrpSpPr>
          <p:nvPr/>
        </p:nvGrpSpPr>
        <p:grpSpPr>
          <a:xfrm>
            <a:off x="5170970" y="3785748"/>
            <a:ext cx="4954588" cy="2960492"/>
            <a:chOff x="6092823" y="3222615"/>
            <a:chExt cx="5806570" cy="3601786"/>
          </a:xfrm>
        </p:grpSpPr>
        <p:pic>
          <p:nvPicPr>
            <p:cNvPr id="10" name="Picture 9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F3D95FD8-CD39-49D0-8DA8-4FE5D3F81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2823" y="3222615"/>
              <a:ext cx="5806570" cy="334317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695637-BD7E-4061-80C4-68C9373A79CA}"/>
                </a:ext>
              </a:extLst>
            </p:cNvPr>
            <p:cNvSpPr txBox="1"/>
            <p:nvPr/>
          </p:nvSpPr>
          <p:spPr>
            <a:xfrm>
              <a:off x="6432175" y="6516624"/>
              <a:ext cx="54672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Incorrect orientation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0684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B0A2-70B3-43A6-BA71-C7477D7F9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91A8C-2086-4DE0-BC9A-02027D2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7" cy="3541714"/>
          </a:xfrm>
        </p:spPr>
        <p:txBody>
          <a:bodyPr/>
          <a:lstStyle/>
          <a:p>
            <a:r>
              <a:rPr lang="en-US" dirty="0"/>
              <a:t>Low error for dissimilar objects, &lt;5%</a:t>
            </a:r>
          </a:p>
          <a:p>
            <a:r>
              <a:rPr lang="en-US" dirty="0"/>
              <a:t>Will tell user if they need to recalibrate their machine</a:t>
            </a:r>
          </a:p>
          <a:p>
            <a:r>
              <a:rPr lang="en-US" dirty="0"/>
              <a:t>Links user to a guide.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689E7-F738-4290-91E8-E32939C64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91F6B5-ABB9-4422-9C50-CEE2B04EB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682258"/>
            <a:ext cx="6067630" cy="3493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0953A1-3418-4FD2-B58E-C06A1BD3674A}"/>
              </a:ext>
            </a:extLst>
          </p:cNvPr>
          <p:cNvSpPr txBox="1"/>
          <p:nvPr/>
        </p:nvSpPr>
        <p:spPr>
          <a:xfrm>
            <a:off x="6094412" y="5201920"/>
            <a:ext cx="6050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Nominal: 6.35 mm square</a:t>
            </a:r>
          </a:p>
          <a:p>
            <a:pPr algn="ctr"/>
            <a:r>
              <a:rPr lang="en-US" dirty="0"/>
              <a:t>Measured: 6.325 mm x 6.401 mm</a:t>
            </a:r>
          </a:p>
        </p:txBody>
      </p:sp>
    </p:spTree>
    <p:extLst>
      <p:ext uri="{BB962C8B-B14F-4D97-AF65-F5344CB8AC3E}">
        <p14:creationId xmlns:p14="http://schemas.microsoft.com/office/powerpoint/2010/main" val="189267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20A2B-D54A-493C-B268-1A505C2CD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Burns and blemishes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47FD9-1C8C-4D64-8A50-01CAD0ADB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More complex process</a:t>
            </a:r>
          </a:p>
          <a:p>
            <a:r>
              <a:rPr lang="en-US" dirty="0"/>
              <a:t>First, normalize the grayscale</a:t>
            </a:r>
          </a:p>
          <a:p>
            <a:r>
              <a:rPr lang="en-US" dirty="0"/>
              <a:t>Second, threshold within a range</a:t>
            </a:r>
          </a:p>
          <a:p>
            <a:r>
              <a:rPr lang="en-US" dirty="0"/>
              <a:t>Third, find contours of burns/blemishes</a:t>
            </a:r>
          </a:p>
          <a:p>
            <a:r>
              <a:rPr lang="en-US" dirty="0"/>
              <a:t>Fourth, remove small marks</a:t>
            </a:r>
          </a:p>
          <a:p>
            <a:r>
              <a:rPr lang="en-US" dirty="0"/>
              <a:t>Fifth, draw circles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9612C-8EB2-496F-BE37-E1168BCF8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AF80E8E-3996-42A4-A29E-8706C825E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097089"/>
            <a:ext cx="5759462" cy="3371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7C90EC-05B8-4E42-86DF-F0DDF7403A27}"/>
              </a:ext>
            </a:extLst>
          </p:cNvPr>
          <p:cNvSpPr txBox="1"/>
          <p:nvPr/>
        </p:nvSpPr>
        <p:spPr>
          <a:xfrm>
            <a:off x="6096000" y="5541264"/>
            <a:ext cx="577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Burnt filament showing through on left most circle.</a:t>
            </a:r>
          </a:p>
        </p:txBody>
      </p:sp>
    </p:spTree>
    <p:extLst>
      <p:ext uri="{BB962C8B-B14F-4D97-AF65-F5344CB8AC3E}">
        <p14:creationId xmlns:p14="http://schemas.microsoft.com/office/powerpoint/2010/main" val="1725298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FE5D-3927-4558-BC8A-86948918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12883-CE20-4CFC-93E3-247899574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US" dirty="0"/>
              <a:t>Cannot detect long pieces</a:t>
            </a:r>
          </a:p>
          <a:p>
            <a:r>
              <a:rPr lang="en-US" dirty="0"/>
              <a:t>Triggers on edges</a:t>
            </a:r>
          </a:p>
          <a:p>
            <a:r>
              <a:rPr lang="en-US" dirty="0"/>
              <a:t>High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53FA1-B6FD-43B4-B3DF-ABF29CE4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8B85BB-64F2-4DDC-8247-8177C59C5A58}"/>
              </a:ext>
            </a:extLst>
          </p:cNvPr>
          <p:cNvGrpSpPr/>
          <p:nvPr/>
        </p:nvGrpSpPr>
        <p:grpSpPr>
          <a:xfrm>
            <a:off x="1021888" y="3779519"/>
            <a:ext cx="5193637" cy="3025153"/>
            <a:chOff x="6094412" y="2917671"/>
            <a:chExt cx="5784949" cy="3793916"/>
          </a:xfrm>
        </p:grpSpPr>
        <p:pic>
          <p:nvPicPr>
            <p:cNvPr id="6" name="Picture 5" descr="A picture containing text, blue, painted&#10;&#10;Description automatically generated">
              <a:extLst>
                <a:ext uri="{FF2B5EF4-FFF2-40B4-BE49-F238E27FC236}">
                  <a16:creationId xmlns:a16="http://schemas.microsoft.com/office/drawing/2014/main" id="{09F06F95-2879-45F3-B848-CF5C223EF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412" y="2917671"/>
              <a:ext cx="5784949" cy="33307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A8E633-0D7F-4665-B61E-06A2E13E7626}"/>
                </a:ext>
              </a:extLst>
            </p:cNvPr>
            <p:cNvSpPr txBox="1"/>
            <p:nvPr/>
          </p:nvSpPr>
          <p:spPr>
            <a:xfrm>
              <a:off x="6294486" y="6248399"/>
              <a:ext cx="5451742" cy="463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Triggered edge of C, but not on the burn mark on 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E36EC-FC55-40E2-BD20-B50454125243}"/>
              </a:ext>
            </a:extLst>
          </p:cNvPr>
          <p:cNvGrpSpPr/>
          <p:nvPr/>
        </p:nvGrpSpPr>
        <p:grpSpPr>
          <a:xfrm>
            <a:off x="6358988" y="291441"/>
            <a:ext cx="5625748" cy="3672744"/>
            <a:chOff x="6358988" y="291441"/>
            <a:chExt cx="5625748" cy="3672744"/>
          </a:xfrm>
        </p:grpSpPr>
        <p:pic>
          <p:nvPicPr>
            <p:cNvPr id="10" name="Picture 9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1FE0A73D-48F8-4E69-81CF-F73EF956B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8988" y="291441"/>
              <a:ext cx="5625748" cy="329276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3F4658-B910-4C09-A04C-C0BEBEA493C4}"/>
                </a:ext>
              </a:extLst>
            </p:cNvPr>
            <p:cNvSpPr txBox="1"/>
            <p:nvPr/>
          </p:nvSpPr>
          <p:spPr>
            <a:xfrm>
              <a:off x="6597500" y="3594853"/>
              <a:ext cx="5148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Cannot detect large, long burnt filament in the middle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2034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86C81-B502-4FEE-92C1-6D7DF8BF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D5E23-2756-40B3-B1DD-578733F20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Triggers on “blobs”</a:t>
            </a:r>
          </a:p>
          <a:p>
            <a:r>
              <a:rPr lang="en-US" dirty="0"/>
              <a:t>Also triggers on edges</a:t>
            </a:r>
          </a:p>
          <a:p>
            <a:r>
              <a:rPr lang="en-US" dirty="0"/>
              <a:t>The thresholding makes an edge detector</a:t>
            </a:r>
          </a:p>
          <a:p>
            <a:r>
              <a:rPr lang="en-US" dirty="0"/>
              <a:t>Could be improved with edge removal and ROI</a:t>
            </a:r>
          </a:p>
          <a:p>
            <a:r>
              <a:rPr lang="en-US" dirty="0"/>
              <a:t>Tells users to clean their nozzle when triggered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DCA09-5559-4FB5-841F-B3DDB8993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07078-A29D-4AEA-8D59-55553D8112C0}" type="slidenum">
              <a:rPr lang="en-US" smtClean="0"/>
              <a:t>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218197-7697-4881-8624-7B035EA523A0}"/>
              </a:ext>
            </a:extLst>
          </p:cNvPr>
          <p:cNvGrpSpPr/>
          <p:nvPr/>
        </p:nvGrpSpPr>
        <p:grpSpPr>
          <a:xfrm>
            <a:off x="6937249" y="0"/>
            <a:ext cx="4779264" cy="3103627"/>
            <a:chOff x="6583680" y="0"/>
            <a:chExt cx="5554133" cy="3626628"/>
          </a:xfrm>
        </p:grpSpPr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054E780-C3C4-4CEA-B9A9-E2218DF6B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0453" y="0"/>
              <a:ext cx="5518049" cy="317705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AEE1E3-1FBB-4106-A755-B1F1347424F3}"/>
                </a:ext>
              </a:extLst>
            </p:cNvPr>
            <p:cNvSpPr txBox="1"/>
            <p:nvPr/>
          </p:nvSpPr>
          <p:spPr>
            <a:xfrm>
              <a:off x="6583680" y="3257296"/>
              <a:ext cx="5554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Custom threshold results</a:t>
              </a:r>
            </a:p>
          </p:txBody>
        </p:sp>
      </p:grp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E9126E6-D98E-40CC-8016-D2827A824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248" y="3300164"/>
            <a:ext cx="4779264" cy="275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355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262</TotalTime>
  <Words>467</Words>
  <Application>Microsoft Office PowerPoint</Application>
  <PresentationFormat>Widescreen</PresentationFormat>
  <Paragraphs>103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Tw Cen MT</vt:lpstr>
      <vt:lpstr>Circuit</vt:lpstr>
      <vt:lpstr>3D Print Quality Estimation</vt:lpstr>
      <vt:lpstr>Why is this necessary?</vt:lpstr>
      <vt:lpstr>How is this achieved</vt:lpstr>
      <vt:lpstr>Estimating Size</vt:lpstr>
      <vt:lpstr>Limitations</vt:lpstr>
      <vt:lpstr>Result</vt:lpstr>
      <vt:lpstr>Finding Burns and blemishes</vt:lpstr>
      <vt:lpstr>Limitations</vt:lpstr>
      <vt:lpstr>Result</vt:lpstr>
      <vt:lpstr>Finding Elephant’s foot</vt:lpstr>
      <vt:lpstr>Example</vt:lpstr>
      <vt:lpstr>General Limitations</vt:lpstr>
      <vt:lpstr>What next?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Obendorfer, Hunter A</dc:creator>
  <cp:lastModifiedBy>Obendorfer, Hunter A</cp:lastModifiedBy>
  <cp:revision>25</cp:revision>
  <dcterms:created xsi:type="dcterms:W3CDTF">2021-11-22T21:14:48Z</dcterms:created>
  <dcterms:modified xsi:type="dcterms:W3CDTF">2021-11-23T01:39:25Z</dcterms:modified>
</cp:coreProperties>
</file>